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>
        <p:scale>
          <a:sx n="112" d="100"/>
          <a:sy n="112" d="100"/>
        </p:scale>
        <p:origin x="-1644" y="72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95655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Уважаемый налогоплательщик!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935E0D-DF02-4B9B-AEFB-7E632D46987B}"/>
              </a:ext>
            </a:extLst>
          </p:cNvPr>
          <p:cNvCxnSpPr>
            <a:cxnSpLocks/>
          </p:cNvCxnSpPr>
          <p:nvPr/>
        </p:nvCxnSpPr>
        <p:spPr>
          <a:xfrm>
            <a:off x="2852936" y="8193360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1777387"/>
            <a:ext cx="620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1400" dirty="0" smtClean="0"/>
              <a:t>УФНС России по Республике Башкортостан приглашает представителя </a:t>
            </a:r>
            <a:r>
              <a:rPr lang="ru-RU" sz="1400" dirty="0"/>
              <a:t>организации (</a:t>
            </a:r>
            <a:r>
              <a:rPr lang="ru-RU" sz="1400" dirty="0" smtClean="0"/>
              <a:t>индивидуального предпринимателя) </a:t>
            </a:r>
            <a:r>
              <a:rPr lang="ru-RU" sz="1400" dirty="0"/>
              <a:t>принять участие в </a:t>
            </a:r>
            <a:r>
              <a:rPr lang="ru-RU" sz="1400" dirty="0" err="1"/>
              <a:t>вебинаре</a:t>
            </a:r>
            <a:r>
              <a:rPr lang="ru-RU" sz="1400" dirty="0"/>
              <a:t> </a:t>
            </a:r>
            <a:r>
              <a:rPr lang="ru-RU" sz="1400" dirty="0" smtClean="0"/>
              <a:t>по </a:t>
            </a:r>
            <a:r>
              <a:rPr lang="ru-RU" sz="1400" dirty="0"/>
              <a:t>теме: </a:t>
            </a:r>
            <a:r>
              <a:rPr lang="ru-RU" sz="1400" b="1" dirty="0" smtClean="0"/>
              <a:t>«Уменьшение </a:t>
            </a:r>
            <a:r>
              <a:rPr lang="ru-RU" sz="1400" b="1" dirty="0"/>
              <a:t>суммы налогов, уплачиваемых при применении упрощенной системы налогообложения и патентной системы налогообложения, на суммы уплаченных страховых взносов»</a:t>
            </a:r>
            <a:r>
              <a:rPr lang="ru-RU" sz="1400" dirty="0" smtClean="0"/>
              <a:t>, </a:t>
            </a:r>
            <a:r>
              <a:rPr lang="ru-RU" sz="1400" dirty="0"/>
              <a:t>который состоится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21 </a:t>
            </a:r>
            <a:r>
              <a:rPr lang="ru-RU" sz="1400" dirty="0"/>
              <a:t>марта 2023 года в </a:t>
            </a:r>
            <a:r>
              <a:rPr lang="ru-RU" sz="1400" dirty="0" smtClean="0"/>
              <a:t>14:00 часов.</a:t>
            </a:r>
          </a:p>
          <a:p>
            <a:pPr indent="539750" algn="just">
              <a:lnSpc>
                <a:spcPct val="150000"/>
              </a:lnSpc>
            </a:pPr>
            <a:r>
              <a:rPr lang="ru-RU" sz="1400" dirty="0" smtClean="0"/>
              <a:t>Ссылка для регистрации на вебинар и заполнения таблицы с регистрационными данными: </a:t>
            </a:r>
          </a:p>
          <a:p>
            <a:pPr indent="539750" algn="just">
              <a:lnSpc>
                <a:spcPct val="150000"/>
              </a:lnSpc>
            </a:pP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w.sbis.ru/webinar/2313130b-8c22-4a8d-8bd4-8e8092fb6443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165006</TotalTime>
  <Words>58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Roboto Condensed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Насырова Алия Ириковна</cp:lastModifiedBy>
  <cp:revision>1934</cp:revision>
  <cp:lastPrinted>2023-02-17T12:59:35Z</cp:lastPrinted>
  <dcterms:created xsi:type="dcterms:W3CDTF">2014-10-08T23:03:32Z</dcterms:created>
  <dcterms:modified xsi:type="dcterms:W3CDTF">2023-03-20T03:35:05Z</dcterms:modified>
</cp:coreProperties>
</file>